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89326-6FD9-4724-92EE-891E4C8FE7A5}" type="doc">
      <dgm:prSet loTypeId="urn:microsoft.com/office/officeart/2016/7/layout/VerticalHollowAction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7ABE28A-7574-4E6D-8C76-4F8DCD782BBD}">
      <dgm:prSet/>
      <dgm:spPr/>
      <dgm:t>
        <a:bodyPr/>
        <a:lstStyle/>
        <a:p>
          <a:r>
            <a:rPr lang="en-US" dirty="0"/>
            <a:t>1</a:t>
          </a:r>
        </a:p>
      </dgm:t>
    </dgm:pt>
    <dgm:pt modelId="{86A5B2B6-C988-43D1-8056-DB605262EA12}" type="parTrans" cxnId="{59A3837E-9D9E-4BDE-ACD4-DBE563F939BB}">
      <dgm:prSet/>
      <dgm:spPr/>
      <dgm:t>
        <a:bodyPr/>
        <a:lstStyle/>
        <a:p>
          <a:endParaRPr lang="en-US"/>
        </a:p>
      </dgm:t>
    </dgm:pt>
    <dgm:pt modelId="{97842202-962A-4E20-A66D-16CA801746C5}" type="sibTrans" cxnId="{59A3837E-9D9E-4BDE-ACD4-DBE563F939BB}">
      <dgm:prSet/>
      <dgm:spPr/>
      <dgm:t>
        <a:bodyPr/>
        <a:lstStyle/>
        <a:p>
          <a:endParaRPr lang="en-US"/>
        </a:p>
      </dgm:t>
    </dgm:pt>
    <dgm:pt modelId="{2875B62B-1D4B-46CE-B424-0B8F71675F39}">
      <dgm:prSet/>
      <dgm:spPr/>
      <dgm:t>
        <a:bodyPr/>
        <a:lstStyle/>
        <a:p>
          <a:r>
            <a:rPr lang="en-US"/>
            <a:t>Connect with other people </a:t>
          </a:r>
        </a:p>
      </dgm:t>
    </dgm:pt>
    <dgm:pt modelId="{6741368D-EE43-4349-ACE3-7DBEF488B52B}" type="parTrans" cxnId="{B4C403EB-7C13-48C8-A680-C65ACEB122A9}">
      <dgm:prSet/>
      <dgm:spPr/>
      <dgm:t>
        <a:bodyPr/>
        <a:lstStyle/>
        <a:p>
          <a:endParaRPr lang="en-US"/>
        </a:p>
      </dgm:t>
    </dgm:pt>
    <dgm:pt modelId="{9B0B0212-4AD3-4FDF-BC95-69FAF732099F}" type="sibTrans" cxnId="{B4C403EB-7C13-48C8-A680-C65ACEB122A9}">
      <dgm:prSet/>
      <dgm:spPr/>
      <dgm:t>
        <a:bodyPr/>
        <a:lstStyle/>
        <a:p>
          <a:endParaRPr lang="en-US"/>
        </a:p>
      </dgm:t>
    </dgm:pt>
    <dgm:pt modelId="{F3AF959E-7F97-4028-9886-0525191BE13D}">
      <dgm:prSet/>
      <dgm:spPr/>
      <dgm:t>
        <a:bodyPr/>
        <a:lstStyle/>
        <a:p>
          <a:r>
            <a:rPr lang="en-US" dirty="0"/>
            <a:t>2</a:t>
          </a:r>
        </a:p>
      </dgm:t>
    </dgm:pt>
    <dgm:pt modelId="{58F60C41-7080-49B5-9BBA-F555F11C5F12}" type="parTrans" cxnId="{FF2AFBC0-E668-46FC-8513-8093E83BE04F}">
      <dgm:prSet/>
      <dgm:spPr/>
      <dgm:t>
        <a:bodyPr/>
        <a:lstStyle/>
        <a:p>
          <a:endParaRPr lang="en-US"/>
        </a:p>
      </dgm:t>
    </dgm:pt>
    <dgm:pt modelId="{803B5B64-550E-4C54-9000-E8ECF12AC25D}" type="sibTrans" cxnId="{FF2AFBC0-E668-46FC-8513-8093E83BE04F}">
      <dgm:prSet/>
      <dgm:spPr/>
      <dgm:t>
        <a:bodyPr/>
        <a:lstStyle/>
        <a:p>
          <a:endParaRPr lang="en-US"/>
        </a:p>
      </dgm:t>
    </dgm:pt>
    <dgm:pt modelId="{98C15095-4BB1-4EE2-9F5F-24D48A9D127F}">
      <dgm:prSet/>
      <dgm:spPr/>
      <dgm:t>
        <a:bodyPr/>
        <a:lstStyle/>
        <a:p>
          <a:r>
            <a:rPr lang="en-US"/>
            <a:t>Be physically active </a:t>
          </a:r>
        </a:p>
      </dgm:t>
    </dgm:pt>
    <dgm:pt modelId="{32D98AC2-AA6D-4C62-A199-F716F37089E6}" type="parTrans" cxnId="{CFBDAA90-B599-48DC-8A1E-2A2ACE9C1FCB}">
      <dgm:prSet/>
      <dgm:spPr/>
      <dgm:t>
        <a:bodyPr/>
        <a:lstStyle/>
        <a:p>
          <a:endParaRPr lang="en-US"/>
        </a:p>
      </dgm:t>
    </dgm:pt>
    <dgm:pt modelId="{A5E91271-5A18-4A3F-90A7-114E2894D95F}" type="sibTrans" cxnId="{CFBDAA90-B599-48DC-8A1E-2A2ACE9C1FCB}">
      <dgm:prSet/>
      <dgm:spPr/>
      <dgm:t>
        <a:bodyPr/>
        <a:lstStyle/>
        <a:p>
          <a:endParaRPr lang="en-US"/>
        </a:p>
      </dgm:t>
    </dgm:pt>
    <dgm:pt modelId="{8105652B-BE9D-494A-83D7-1A1B484D8C08}">
      <dgm:prSet/>
      <dgm:spPr/>
      <dgm:t>
        <a:bodyPr/>
        <a:lstStyle/>
        <a:p>
          <a:r>
            <a:rPr lang="en-US" dirty="0"/>
            <a:t>3</a:t>
          </a:r>
        </a:p>
      </dgm:t>
    </dgm:pt>
    <dgm:pt modelId="{D05BA6C5-147F-4CE5-A3A9-5582F9DE07CF}" type="parTrans" cxnId="{5FFB9203-EBCE-4350-95CA-5FB86469928D}">
      <dgm:prSet/>
      <dgm:spPr/>
      <dgm:t>
        <a:bodyPr/>
        <a:lstStyle/>
        <a:p>
          <a:endParaRPr lang="en-US"/>
        </a:p>
      </dgm:t>
    </dgm:pt>
    <dgm:pt modelId="{59728D64-0550-4E2A-A8CF-D15B6274B0DD}" type="sibTrans" cxnId="{5FFB9203-EBCE-4350-95CA-5FB86469928D}">
      <dgm:prSet/>
      <dgm:spPr/>
      <dgm:t>
        <a:bodyPr/>
        <a:lstStyle/>
        <a:p>
          <a:endParaRPr lang="en-US"/>
        </a:p>
      </dgm:t>
    </dgm:pt>
    <dgm:pt modelId="{4FBD35B6-48F0-44C0-9ACF-E74E999D2A6B}">
      <dgm:prSet/>
      <dgm:spPr/>
      <dgm:t>
        <a:bodyPr/>
        <a:lstStyle/>
        <a:p>
          <a:r>
            <a:rPr lang="en-US"/>
            <a:t>Learn new skills</a:t>
          </a:r>
        </a:p>
      </dgm:t>
    </dgm:pt>
    <dgm:pt modelId="{74A2B9BF-BC2F-48D7-89B3-B4095459E5B0}" type="parTrans" cxnId="{AE91F889-9723-4467-AF60-0DF2BC61D33A}">
      <dgm:prSet/>
      <dgm:spPr/>
      <dgm:t>
        <a:bodyPr/>
        <a:lstStyle/>
        <a:p>
          <a:endParaRPr lang="en-US"/>
        </a:p>
      </dgm:t>
    </dgm:pt>
    <dgm:pt modelId="{8B38C459-F20D-4831-BF50-8951B159142D}" type="sibTrans" cxnId="{AE91F889-9723-4467-AF60-0DF2BC61D33A}">
      <dgm:prSet/>
      <dgm:spPr/>
      <dgm:t>
        <a:bodyPr/>
        <a:lstStyle/>
        <a:p>
          <a:endParaRPr lang="en-US"/>
        </a:p>
      </dgm:t>
    </dgm:pt>
    <dgm:pt modelId="{B5307DBB-E19A-410A-A7C9-EF1E80A2F5CD}">
      <dgm:prSet/>
      <dgm:spPr/>
      <dgm:t>
        <a:bodyPr/>
        <a:lstStyle/>
        <a:p>
          <a:r>
            <a:rPr lang="en-US" dirty="0"/>
            <a:t>4</a:t>
          </a:r>
        </a:p>
      </dgm:t>
    </dgm:pt>
    <dgm:pt modelId="{E52793F3-0251-42A5-9CF5-0F033A8F5F73}" type="parTrans" cxnId="{8343730C-D27D-4518-B012-C39B429AB021}">
      <dgm:prSet/>
      <dgm:spPr/>
      <dgm:t>
        <a:bodyPr/>
        <a:lstStyle/>
        <a:p>
          <a:endParaRPr lang="en-US"/>
        </a:p>
      </dgm:t>
    </dgm:pt>
    <dgm:pt modelId="{E0E40AE1-63ED-431B-97B9-C7B4D627570A}" type="sibTrans" cxnId="{8343730C-D27D-4518-B012-C39B429AB021}">
      <dgm:prSet/>
      <dgm:spPr/>
      <dgm:t>
        <a:bodyPr/>
        <a:lstStyle/>
        <a:p>
          <a:endParaRPr lang="en-US"/>
        </a:p>
      </dgm:t>
    </dgm:pt>
    <dgm:pt modelId="{A170AFA6-7C83-4C00-BFD8-12A66F90DC8B}">
      <dgm:prSet/>
      <dgm:spPr/>
      <dgm:t>
        <a:bodyPr/>
        <a:lstStyle/>
        <a:p>
          <a:r>
            <a:rPr lang="en-US" dirty="0"/>
            <a:t>Give to others </a:t>
          </a:r>
        </a:p>
      </dgm:t>
    </dgm:pt>
    <dgm:pt modelId="{09CD8A6B-AF91-4801-B2F5-21825168B51D}" type="parTrans" cxnId="{7D9528BC-430C-44C9-AD98-5E297CC5E6E8}">
      <dgm:prSet/>
      <dgm:spPr/>
      <dgm:t>
        <a:bodyPr/>
        <a:lstStyle/>
        <a:p>
          <a:endParaRPr lang="en-US"/>
        </a:p>
      </dgm:t>
    </dgm:pt>
    <dgm:pt modelId="{DAF5B3B8-993F-4004-AA7F-2DCC862E0A22}" type="sibTrans" cxnId="{7D9528BC-430C-44C9-AD98-5E297CC5E6E8}">
      <dgm:prSet/>
      <dgm:spPr/>
      <dgm:t>
        <a:bodyPr/>
        <a:lstStyle/>
        <a:p>
          <a:endParaRPr lang="en-US"/>
        </a:p>
      </dgm:t>
    </dgm:pt>
    <dgm:pt modelId="{C1BD6E84-1E5A-4020-A529-BD47753AE8A3}">
      <dgm:prSet/>
      <dgm:spPr/>
      <dgm:t>
        <a:bodyPr/>
        <a:lstStyle/>
        <a:p>
          <a:r>
            <a:rPr lang="en-US" dirty="0"/>
            <a:t>5</a:t>
          </a:r>
        </a:p>
      </dgm:t>
    </dgm:pt>
    <dgm:pt modelId="{BDB10E37-88B1-40E8-9564-E94D20835E56}" type="parTrans" cxnId="{34804719-FB08-4811-9685-CC86A0ADAC2D}">
      <dgm:prSet/>
      <dgm:spPr/>
      <dgm:t>
        <a:bodyPr/>
        <a:lstStyle/>
        <a:p>
          <a:endParaRPr lang="en-US"/>
        </a:p>
      </dgm:t>
    </dgm:pt>
    <dgm:pt modelId="{8F5604F2-FC2E-4237-AA86-C2E5AA2901C7}" type="sibTrans" cxnId="{34804719-FB08-4811-9685-CC86A0ADAC2D}">
      <dgm:prSet/>
      <dgm:spPr/>
      <dgm:t>
        <a:bodyPr/>
        <a:lstStyle/>
        <a:p>
          <a:endParaRPr lang="en-US"/>
        </a:p>
      </dgm:t>
    </dgm:pt>
    <dgm:pt modelId="{8F32A176-CCD1-44D2-A480-38356EDA193A}">
      <dgm:prSet/>
      <dgm:spPr/>
      <dgm:t>
        <a:bodyPr/>
        <a:lstStyle/>
        <a:p>
          <a:r>
            <a:rPr lang="en-US" dirty="0"/>
            <a:t>Pay attention to the present moment</a:t>
          </a:r>
        </a:p>
        <a:p>
          <a:r>
            <a:rPr lang="en-US" dirty="0"/>
            <a:t>Take Notice – Thank God </a:t>
          </a:r>
        </a:p>
      </dgm:t>
    </dgm:pt>
    <dgm:pt modelId="{9F0663CE-5A0E-42D8-8780-3DD353263DC5}" type="parTrans" cxnId="{F0FF92CD-0D00-4601-845F-BB38D4ADCC27}">
      <dgm:prSet/>
      <dgm:spPr/>
      <dgm:t>
        <a:bodyPr/>
        <a:lstStyle/>
        <a:p>
          <a:endParaRPr lang="en-US"/>
        </a:p>
      </dgm:t>
    </dgm:pt>
    <dgm:pt modelId="{95FE7D53-9176-4035-91C6-12D32EF7918C}" type="sibTrans" cxnId="{F0FF92CD-0D00-4601-845F-BB38D4ADCC27}">
      <dgm:prSet/>
      <dgm:spPr/>
      <dgm:t>
        <a:bodyPr/>
        <a:lstStyle/>
        <a:p>
          <a:endParaRPr lang="en-US"/>
        </a:p>
      </dgm:t>
    </dgm:pt>
    <dgm:pt modelId="{4455523E-04B8-43BD-831B-2E21790137D7}">
      <dgm:prSet/>
      <dgm:spPr/>
      <dgm:t>
        <a:bodyPr/>
        <a:lstStyle/>
        <a:p>
          <a:r>
            <a:rPr lang="en-US"/>
            <a:t>Keep Learning – from the Bible  </a:t>
          </a:r>
          <a:endParaRPr lang="en-US" dirty="0"/>
        </a:p>
      </dgm:t>
    </dgm:pt>
    <dgm:pt modelId="{A2FBFF25-DB3E-4140-B95D-7B29E19537C1}" type="parTrans" cxnId="{4427F571-4676-4CBF-A87E-85575798C7A3}">
      <dgm:prSet/>
      <dgm:spPr/>
      <dgm:t>
        <a:bodyPr/>
        <a:lstStyle/>
        <a:p>
          <a:endParaRPr lang="en-GB"/>
        </a:p>
      </dgm:t>
    </dgm:pt>
    <dgm:pt modelId="{7232382C-3454-4AA8-A41F-2391F33C454F}" type="sibTrans" cxnId="{4427F571-4676-4CBF-A87E-85575798C7A3}">
      <dgm:prSet/>
      <dgm:spPr/>
      <dgm:t>
        <a:bodyPr/>
        <a:lstStyle/>
        <a:p>
          <a:endParaRPr lang="en-GB"/>
        </a:p>
      </dgm:t>
    </dgm:pt>
    <dgm:pt modelId="{55BC3CFC-9980-400F-B38A-7ADA4FAEF8B2}" type="pres">
      <dgm:prSet presAssocID="{43A89326-6FD9-4724-92EE-891E4C8FE7A5}" presName="Name0" presStyleCnt="0">
        <dgm:presLayoutVars>
          <dgm:dir/>
          <dgm:animLvl val="lvl"/>
          <dgm:resizeHandles val="exact"/>
        </dgm:presLayoutVars>
      </dgm:prSet>
      <dgm:spPr/>
    </dgm:pt>
    <dgm:pt modelId="{91EF842D-1AE2-492D-A872-FBFABF370E09}" type="pres">
      <dgm:prSet presAssocID="{E7ABE28A-7574-4E6D-8C76-4F8DCD782BBD}" presName="linNode" presStyleCnt="0"/>
      <dgm:spPr/>
    </dgm:pt>
    <dgm:pt modelId="{553699A3-C2C7-4823-AFDC-89C9628368BA}" type="pres">
      <dgm:prSet presAssocID="{E7ABE28A-7574-4E6D-8C76-4F8DCD782BBD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35CE1C99-3FF0-4285-A388-3C54A60D59AF}" type="pres">
      <dgm:prSet presAssocID="{E7ABE28A-7574-4E6D-8C76-4F8DCD782BBD}" presName="descendantText" presStyleLbl="alignNode1" presStyleIdx="0" presStyleCnt="5">
        <dgm:presLayoutVars>
          <dgm:bulletEnabled/>
        </dgm:presLayoutVars>
      </dgm:prSet>
      <dgm:spPr/>
    </dgm:pt>
    <dgm:pt modelId="{CB199FF2-3738-49CB-8E57-DD3C43FF49EA}" type="pres">
      <dgm:prSet presAssocID="{97842202-962A-4E20-A66D-16CA801746C5}" presName="sp" presStyleCnt="0"/>
      <dgm:spPr/>
    </dgm:pt>
    <dgm:pt modelId="{7914DE7F-BDA1-4302-80C9-607F36209CA8}" type="pres">
      <dgm:prSet presAssocID="{F3AF959E-7F97-4028-9886-0525191BE13D}" presName="linNode" presStyleCnt="0"/>
      <dgm:spPr/>
    </dgm:pt>
    <dgm:pt modelId="{DBECEA60-1D14-4FE9-8C48-61E873D228EE}" type="pres">
      <dgm:prSet presAssocID="{F3AF959E-7F97-4028-9886-0525191BE13D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4CB88354-85AB-422C-BE93-6E1937E7B17A}" type="pres">
      <dgm:prSet presAssocID="{F3AF959E-7F97-4028-9886-0525191BE13D}" presName="descendantText" presStyleLbl="alignNode1" presStyleIdx="1" presStyleCnt="5">
        <dgm:presLayoutVars>
          <dgm:bulletEnabled/>
        </dgm:presLayoutVars>
      </dgm:prSet>
      <dgm:spPr/>
    </dgm:pt>
    <dgm:pt modelId="{C0B76457-11CC-4FE5-B57A-07EAA730336D}" type="pres">
      <dgm:prSet presAssocID="{803B5B64-550E-4C54-9000-E8ECF12AC25D}" presName="sp" presStyleCnt="0"/>
      <dgm:spPr/>
    </dgm:pt>
    <dgm:pt modelId="{C00E8934-1D8B-49DD-B0AA-8E902A51B7A7}" type="pres">
      <dgm:prSet presAssocID="{8105652B-BE9D-494A-83D7-1A1B484D8C08}" presName="linNode" presStyleCnt="0"/>
      <dgm:spPr/>
    </dgm:pt>
    <dgm:pt modelId="{A81CC198-AC6A-48AF-B9F5-498620809DA6}" type="pres">
      <dgm:prSet presAssocID="{8105652B-BE9D-494A-83D7-1A1B484D8C08}" presName="parentText" presStyleLbl="solidFgAcc1" presStyleIdx="2" presStyleCnt="5" custLinFactNeighborX="-2538" custLinFactNeighborY="13481">
        <dgm:presLayoutVars>
          <dgm:chMax val="1"/>
          <dgm:bulletEnabled/>
        </dgm:presLayoutVars>
      </dgm:prSet>
      <dgm:spPr/>
    </dgm:pt>
    <dgm:pt modelId="{87151E38-A50C-43E6-8F54-1FA8ECA95ED8}" type="pres">
      <dgm:prSet presAssocID="{8105652B-BE9D-494A-83D7-1A1B484D8C08}" presName="descendantText" presStyleLbl="alignNode1" presStyleIdx="2" presStyleCnt="5">
        <dgm:presLayoutVars>
          <dgm:bulletEnabled/>
        </dgm:presLayoutVars>
      </dgm:prSet>
      <dgm:spPr/>
    </dgm:pt>
    <dgm:pt modelId="{2DD78F71-1201-4E70-B907-27F12169971A}" type="pres">
      <dgm:prSet presAssocID="{59728D64-0550-4E2A-A8CF-D15B6274B0DD}" presName="sp" presStyleCnt="0"/>
      <dgm:spPr/>
    </dgm:pt>
    <dgm:pt modelId="{4EB47881-322F-4042-9697-BA2EEFF5C73D}" type="pres">
      <dgm:prSet presAssocID="{B5307DBB-E19A-410A-A7C9-EF1E80A2F5CD}" presName="linNode" presStyleCnt="0"/>
      <dgm:spPr/>
    </dgm:pt>
    <dgm:pt modelId="{74110817-9F7B-40E0-A16C-F2BA90D7A6EB}" type="pres">
      <dgm:prSet presAssocID="{B5307DBB-E19A-410A-A7C9-EF1E80A2F5CD}" presName="parentText" presStyleLbl="solidFgAcc1" presStyleIdx="3" presStyleCnt="5" custLinFactNeighborX="-3351" custLinFactNeighborY="-151">
        <dgm:presLayoutVars>
          <dgm:chMax val="1"/>
          <dgm:bulletEnabled/>
        </dgm:presLayoutVars>
      </dgm:prSet>
      <dgm:spPr/>
    </dgm:pt>
    <dgm:pt modelId="{96AFAEE9-AC21-487B-9AAD-FAA8D1A11D4D}" type="pres">
      <dgm:prSet presAssocID="{B5307DBB-E19A-410A-A7C9-EF1E80A2F5CD}" presName="descendantText" presStyleLbl="alignNode1" presStyleIdx="3" presStyleCnt="5">
        <dgm:presLayoutVars>
          <dgm:bulletEnabled/>
        </dgm:presLayoutVars>
      </dgm:prSet>
      <dgm:spPr/>
    </dgm:pt>
    <dgm:pt modelId="{712BF72E-E823-4CFA-9296-A258E882B628}" type="pres">
      <dgm:prSet presAssocID="{E0E40AE1-63ED-431B-97B9-C7B4D627570A}" presName="sp" presStyleCnt="0"/>
      <dgm:spPr/>
    </dgm:pt>
    <dgm:pt modelId="{4A545E27-1A39-482B-AB7F-96B617623D87}" type="pres">
      <dgm:prSet presAssocID="{C1BD6E84-1E5A-4020-A529-BD47753AE8A3}" presName="linNode" presStyleCnt="0"/>
      <dgm:spPr/>
    </dgm:pt>
    <dgm:pt modelId="{3B67C474-624B-4F9A-9179-2A6CE8DA7D16}" type="pres">
      <dgm:prSet presAssocID="{C1BD6E84-1E5A-4020-A529-BD47753AE8A3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40687B7A-2302-43FA-A213-902E13DDC5F3}" type="pres">
      <dgm:prSet presAssocID="{C1BD6E84-1E5A-4020-A529-BD47753AE8A3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5FFB9203-EBCE-4350-95CA-5FB86469928D}" srcId="{43A89326-6FD9-4724-92EE-891E4C8FE7A5}" destId="{8105652B-BE9D-494A-83D7-1A1B484D8C08}" srcOrd="2" destOrd="0" parTransId="{D05BA6C5-147F-4CE5-A3A9-5582F9DE07CF}" sibTransId="{59728D64-0550-4E2A-A8CF-D15B6274B0DD}"/>
    <dgm:cxn modelId="{8343730C-D27D-4518-B012-C39B429AB021}" srcId="{43A89326-6FD9-4724-92EE-891E4C8FE7A5}" destId="{B5307DBB-E19A-410A-A7C9-EF1E80A2F5CD}" srcOrd="3" destOrd="0" parTransId="{E52793F3-0251-42A5-9CF5-0F033A8F5F73}" sibTransId="{E0E40AE1-63ED-431B-97B9-C7B4D627570A}"/>
    <dgm:cxn modelId="{34804719-FB08-4811-9685-CC86A0ADAC2D}" srcId="{43A89326-6FD9-4724-92EE-891E4C8FE7A5}" destId="{C1BD6E84-1E5A-4020-A529-BD47753AE8A3}" srcOrd="4" destOrd="0" parTransId="{BDB10E37-88B1-40E8-9564-E94D20835E56}" sibTransId="{8F5604F2-FC2E-4237-AA86-C2E5AA2901C7}"/>
    <dgm:cxn modelId="{1D99F234-1C4F-46F9-A7FC-F0F3FF28298D}" type="presOf" srcId="{4455523E-04B8-43BD-831B-2E21790137D7}" destId="{87151E38-A50C-43E6-8F54-1FA8ECA95ED8}" srcOrd="0" destOrd="1" presId="urn:microsoft.com/office/officeart/2016/7/layout/VerticalHollowActionList"/>
    <dgm:cxn modelId="{9F7FE643-0D9B-4D84-8888-343993754773}" type="presOf" srcId="{A170AFA6-7C83-4C00-BFD8-12A66F90DC8B}" destId="{96AFAEE9-AC21-487B-9AAD-FAA8D1A11D4D}" srcOrd="0" destOrd="0" presId="urn:microsoft.com/office/officeart/2016/7/layout/VerticalHollowActionList"/>
    <dgm:cxn modelId="{27230844-AD65-4C68-B6A6-04A8853E3410}" type="presOf" srcId="{43A89326-6FD9-4724-92EE-891E4C8FE7A5}" destId="{55BC3CFC-9980-400F-B38A-7ADA4FAEF8B2}" srcOrd="0" destOrd="0" presId="urn:microsoft.com/office/officeart/2016/7/layout/VerticalHollowActionList"/>
    <dgm:cxn modelId="{90D30946-F0A1-45BA-9069-7EDDBDA5EE2B}" type="presOf" srcId="{C1BD6E84-1E5A-4020-A529-BD47753AE8A3}" destId="{3B67C474-624B-4F9A-9179-2A6CE8DA7D16}" srcOrd="0" destOrd="0" presId="urn:microsoft.com/office/officeart/2016/7/layout/VerticalHollowActionList"/>
    <dgm:cxn modelId="{5D6A5B69-D959-42BC-A55E-2D810818F4A5}" type="presOf" srcId="{4FBD35B6-48F0-44C0-9ACF-E74E999D2A6B}" destId="{87151E38-A50C-43E6-8F54-1FA8ECA95ED8}" srcOrd="0" destOrd="0" presId="urn:microsoft.com/office/officeart/2016/7/layout/VerticalHollowActionList"/>
    <dgm:cxn modelId="{4427F571-4676-4CBF-A87E-85575798C7A3}" srcId="{8105652B-BE9D-494A-83D7-1A1B484D8C08}" destId="{4455523E-04B8-43BD-831B-2E21790137D7}" srcOrd="1" destOrd="0" parTransId="{A2FBFF25-DB3E-4140-B95D-7B29E19537C1}" sibTransId="{7232382C-3454-4AA8-A41F-2391F33C454F}"/>
    <dgm:cxn modelId="{A6ED6573-EBEE-45D2-A652-48A9240EF0F5}" type="presOf" srcId="{E7ABE28A-7574-4E6D-8C76-4F8DCD782BBD}" destId="{553699A3-C2C7-4823-AFDC-89C9628368BA}" srcOrd="0" destOrd="0" presId="urn:microsoft.com/office/officeart/2016/7/layout/VerticalHollowActionList"/>
    <dgm:cxn modelId="{59A3837E-9D9E-4BDE-ACD4-DBE563F939BB}" srcId="{43A89326-6FD9-4724-92EE-891E4C8FE7A5}" destId="{E7ABE28A-7574-4E6D-8C76-4F8DCD782BBD}" srcOrd="0" destOrd="0" parTransId="{86A5B2B6-C988-43D1-8056-DB605262EA12}" sibTransId="{97842202-962A-4E20-A66D-16CA801746C5}"/>
    <dgm:cxn modelId="{9F0B5F7F-0515-4D44-B585-CB7F4CE79068}" type="presOf" srcId="{8F32A176-CCD1-44D2-A480-38356EDA193A}" destId="{40687B7A-2302-43FA-A213-902E13DDC5F3}" srcOrd="0" destOrd="0" presId="urn:microsoft.com/office/officeart/2016/7/layout/VerticalHollowActionList"/>
    <dgm:cxn modelId="{AE91F889-9723-4467-AF60-0DF2BC61D33A}" srcId="{8105652B-BE9D-494A-83D7-1A1B484D8C08}" destId="{4FBD35B6-48F0-44C0-9ACF-E74E999D2A6B}" srcOrd="0" destOrd="0" parTransId="{74A2B9BF-BC2F-48D7-89B3-B4095459E5B0}" sibTransId="{8B38C459-F20D-4831-BF50-8951B159142D}"/>
    <dgm:cxn modelId="{CFBDAA90-B599-48DC-8A1E-2A2ACE9C1FCB}" srcId="{F3AF959E-7F97-4028-9886-0525191BE13D}" destId="{98C15095-4BB1-4EE2-9F5F-24D48A9D127F}" srcOrd="0" destOrd="0" parTransId="{32D98AC2-AA6D-4C62-A199-F716F37089E6}" sibTransId="{A5E91271-5A18-4A3F-90A7-114E2894D95F}"/>
    <dgm:cxn modelId="{653E4894-663E-4C50-AE46-B63B9A97658A}" type="presOf" srcId="{F3AF959E-7F97-4028-9886-0525191BE13D}" destId="{DBECEA60-1D14-4FE9-8C48-61E873D228EE}" srcOrd="0" destOrd="0" presId="urn:microsoft.com/office/officeart/2016/7/layout/VerticalHollowActionList"/>
    <dgm:cxn modelId="{BD3997A3-48D9-4193-9092-AF867F22BFD9}" type="presOf" srcId="{8105652B-BE9D-494A-83D7-1A1B484D8C08}" destId="{A81CC198-AC6A-48AF-B9F5-498620809DA6}" srcOrd="0" destOrd="0" presId="urn:microsoft.com/office/officeart/2016/7/layout/VerticalHollowActionList"/>
    <dgm:cxn modelId="{7D9528BC-430C-44C9-AD98-5E297CC5E6E8}" srcId="{B5307DBB-E19A-410A-A7C9-EF1E80A2F5CD}" destId="{A170AFA6-7C83-4C00-BFD8-12A66F90DC8B}" srcOrd="0" destOrd="0" parTransId="{09CD8A6B-AF91-4801-B2F5-21825168B51D}" sibTransId="{DAF5B3B8-993F-4004-AA7F-2DCC862E0A22}"/>
    <dgm:cxn modelId="{FF2AFBC0-E668-46FC-8513-8093E83BE04F}" srcId="{43A89326-6FD9-4724-92EE-891E4C8FE7A5}" destId="{F3AF959E-7F97-4028-9886-0525191BE13D}" srcOrd="1" destOrd="0" parTransId="{58F60C41-7080-49B5-9BBA-F555F11C5F12}" sibTransId="{803B5B64-550E-4C54-9000-E8ECF12AC25D}"/>
    <dgm:cxn modelId="{F0FF92CD-0D00-4601-845F-BB38D4ADCC27}" srcId="{C1BD6E84-1E5A-4020-A529-BD47753AE8A3}" destId="{8F32A176-CCD1-44D2-A480-38356EDA193A}" srcOrd="0" destOrd="0" parTransId="{9F0663CE-5A0E-42D8-8780-3DD353263DC5}" sibTransId="{95FE7D53-9176-4035-91C6-12D32EF7918C}"/>
    <dgm:cxn modelId="{1123EED4-1929-4129-B303-6F023F7C5AAA}" type="presOf" srcId="{B5307DBB-E19A-410A-A7C9-EF1E80A2F5CD}" destId="{74110817-9F7B-40E0-A16C-F2BA90D7A6EB}" srcOrd="0" destOrd="0" presId="urn:microsoft.com/office/officeart/2016/7/layout/VerticalHollowActionList"/>
    <dgm:cxn modelId="{B64980D8-EF11-4C34-A8F5-562BEF90AFDA}" type="presOf" srcId="{2875B62B-1D4B-46CE-B424-0B8F71675F39}" destId="{35CE1C99-3FF0-4285-A388-3C54A60D59AF}" srcOrd="0" destOrd="0" presId="urn:microsoft.com/office/officeart/2016/7/layout/VerticalHollowActionList"/>
    <dgm:cxn modelId="{9E6FEFEA-5171-476F-881D-1C23905C6227}" type="presOf" srcId="{98C15095-4BB1-4EE2-9F5F-24D48A9D127F}" destId="{4CB88354-85AB-422C-BE93-6E1937E7B17A}" srcOrd="0" destOrd="0" presId="urn:microsoft.com/office/officeart/2016/7/layout/VerticalHollowActionList"/>
    <dgm:cxn modelId="{B4C403EB-7C13-48C8-A680-C65ACEB122A9}" srcId="{E7ABE28A-7574-4E6D-8C76-4F8DCD782BBD}" destId="{2875B62B-1D4B-46CE-B424-0B8F71675F39}" srcOrd="0" destOrd="0" parTransId="{6741368D-EE43-4349-ACE3-7DBEF488B52B}" sibTransId="{9B0B0212-4AD3-4FDF-BC95-69FAF732099F}"/>
    <dgm:cxn modelId="{480FB5B4-3195-42F6-864D-B139F93AD234}" type="presParOf" srcId="{55BC3CFC-9980-400F-B38A-7ADA4FAEF8B2}" destId="{91EF842D-1AE2-492D-A872-FBFABF370E09}" srcOrd="0" destOrd="0" presId="urn:microsoft.com/office/officeart/2016/7/layout/VerticalHollowActionList"/>
    <dgm:cxn modelId="{8986EC5E-00C3-4971-A16D-8FA16503E73F}" type="presParOf" srcId="{91EF842D-1AE2-492D-A872-FBFABF370E09}" destId="{553699A3-C2C7-4823-AFDC-89C9628368BA}" srcOrd="0" destOrd="0" presId="urn:microsoft.com/office/officeart/2016/7/layout/VerticalHollowActionList"/>
    <dgm:cxn modelId="{5AF3520A-274A-44F6-811F-DE405145497C}" type="presParOf" srcId="{91EF842D-1AE2-492D-A872-FBFABF370E09}" destId="{35CE1C99-3FF0-4285-A388-3C54A60D59AF}" srcOrd="1" destOrd="0" presId="urn:microsoft.com/office/officeart/2016/7/layout/VerticalHollowActionList"/>
    <dgm:cxn modelId="{431439B6-6629-479F-B533-84AADC3D1DF6}" type="presParOf" srcId="{55BC3CFC-9980-400F-B38A-7ADA4FAEF8B2}" destId="{CB199FF2-3738-49CB-8E57-DD3C43FF49EA}" srcOrd="1" destOrd="0" presId="urn:microsoft.com/office/officeart/2016/7/layout/VerticalHollowActionList"/>
    <dgm:cxn modelId="{3666D1C5-9DE2-40A1-9EC0-8F75D9114727}" type="presParOf" srcId="{55BC3CFC-9980-400F-B38A-7ADA4FAEF8B2}" destId="{7914DE7F-BDA1-4302-80C9-607F36209CA8}" srcOrd="2" destOrd="0" presId="urn:microsoft.com/office/officeart/2016/7/layout/VerticalHollowActionList"/>
    <dgm:cxn modelId="{6CE6C13A-E2A0-4C9E-B226-C5ABAB1623C4}" type="presParOf" srcId="{7914DE7F-BDA1-4302-80C9-607F36209CA8}" destId="{DBECEA60-1D14-4FE9-8C48-61E873D228EE}" srcOrd="0" destOrd="0" presId="urn:microsoft.com/office/officeart/2016/7/layout/VerticalHollowActionList"/>
    <dgm:cxn modelId="{AFBD98B9-2BC5-4EBA-B23A-CF61BF31C7B0}" type="presParOf" srcId="{7914DE7F-BDA1-4302-80C9-607F36209CA8}" destId="{4CB88354-85AB-422C-BE93-6E1937E7B17A}" srcOrd="1" destOrd="0" presId="urn:microsoft.com/office/officeart/2016/7/layout/VerticalHollowActionList"/>
    <dgm:cxn modelId="{D150307B-F2AF-4168-9E32-35C58FB22D6A}" type="presParOf" srcId="{55BC3CFC-9980-400F-B38A-7ADA4FAEF8B2}" destId="{C0B76457-11CC-4FE5-B57A-07EAA730336D}" srcOrd="3" destOrd="0" presId="urn:microsoft.com/office/officeart/2016/7/layout/VerticalHollowActionList"/>
    <dgm:cxn modelId="{87231ECC-226D-4D31-834E-F05C4D014323}" type="presParOf" srcId="{55BC3CFC-9980-400F-B38A-7ADA4FAEF8B2}" destId="{C00E8934-1D8B-49DD-B0AA-8E902A51B7A7}" srcOrd="4" destOrd="0" presId="urn:microsoft.com/office/officeart/2016/7/layout/VerticalHollowActionList"/>
    <dgm:cxn modelId="{BCDAAA09-BBCA-4D78-B3EA-C1F301C01A23}" type="presParOf" srcId="{C00E8934-1D8B-49DD-B0AA-8E902A51B7A7}" destId="{A81CC198-AC6A-48AF-B9F5-498620809DA6}" srcOrd="0" destOrd="0" presId="urn:microsoft.com/office/officeart/2016/7/layout/VerticalHollowActionList"/>
    <dgm:cxn modelId="{ABF83087-2F96-4E86-A536-8895464DB8C7}" type="presParOf" srcId="{C00E8934-1D8B-49DD-B0AA-8E902A51B7A7}" destId="{87151E38-A50C-43E6-8F54-1FA8ECA95ED8}" srcOrd="1" destOrd="0" presId="urn:microsoft.com/office/officeart/2016/7/layout/VerticalHollowActionList"/>
    <dgm:cxn modelId="{FE3A3BAF-A365-4D15-B048-6918AAD56019}" type="presParOf" srcId="{55BC3CFC-9980-400F-B38A-7ADA4FAEF8B2}" destId="{2DD78F71-1201-4E70-B907-27F12169971A}" srcOrd="5" destOrd="0" presId="urn:microsoft.com/office/officeart/2016/7/layout/VerticalHollowActionList"/>
    <dgm:cxn modelId="{880DE061-0943-4903-8A64-66D8023D1594}" type="presParOf" srcId="{55BC3CFC-9980-400F-B38A-7ADA4FAEF8B2}" destId="{4EB47881-322F-4042-9697-BA2EEFF5C73D}" srcOrd="6" destOrd="0" presId="urn:microsoft.com/office/officeart/2016/7/layout/VerticalHollowActionList"/>
    <dgm:cxn modelId="{13A4F287-7D6C-4FE8-9A7C-AC8369840B86}" type="presParOf" srcId="{4EB47881-322F-4042-9697-BA2EEFF5C73D}" destId="{74110817-9F7B-40E0-A16C-F2BA90D7A6EB}" srcOrd="0" destOrd="0" presId="urn:microsoft.com/office/officeart/2016/7/layout/VerticalHollowActionList"/>
    <dgm:cxn modelId="{0704926F-245B-4DB7-B5C9-344239DFE4F9}" type="presParOf" srcId="{4EB47881-322F-4042-9697-BA2EEFF5C73D}" destId="{96AFAEE9-AC21-487B-9AAD-FAA8D1A11D4D}" srcOrd="1" destOrd="0" presId="urn:microsoft.com/office/officeart/2016/7/layout/VerticalHollowActionList"/>
    <dgm:cxn modelId="{29AE696E-CC8C-4E07-B29A-FFA5D0E7E9AA}" type="presParOf" srcId="{55BC3CFC-9980-400F-B38A-7ADA4FAEF8B2}" destId="{712BF72E-E823-4CFA-9296-A258E882B628}" srcOrd="7" destOrd="0" presId="urn:microsoft.com/office/officeart/2016/7/layout/VerticalHollowActionList"/>
    <dgm:cxn modelId="{C0D6B489-39DB-4560-B6AE-832F5400DBA0}" type="presParOf" srcId="{55BC3CFC-9980-400F-B38A-7ADA4FAEF8B2}" destId="{4A545E27-1A39-482B-AB7F-96B617623D87}" srcOrd="8" destOrd="0" presId="urn:microsoft.com/office/officeart/2016/7/layout/VerticalHollowActionList"/>
    <dgm:cxn modelId="{0931DB28-00C0-4D61-9DCB-28465AB53EF6}" type="presParOf" srcId="{4A545E27-1A39-482B-AB7F-96B617623D87}" destId="{3B67C474-624B-4F9A-9179-2A6CE8DA7D16}" srcOrd="0" destOrd="0" presId="urn:microsoft.com/office/officeart/2016/7/layout/VerticalHollowActionList"/>
    <dgm:cxn modelId="{8808A4F4-128B-4E79-B110-1ADA67F78004}" type="presParOf" srcId="{4A545E27-1A39-482B-AB7F-96B617623D87}" destId="{40687B7A-2302-43FA-A213-902E13DDC5F3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E1C99-3FF0-4285-A388-3C54A60D59AF}">
      <dsp:nvSpPr>
        <dsp:cNvPr id="0" name=""/>
        <dsp:cNvSpPr/>
      </dsp:nvSpPr>
      <dsp:spPr>
        <a:xfrm>
          <a:off x="923924" y="1670"/>
          <a:ext cx="3695696" cy="7328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707" tIns="186153" rIns="71707" bIns="1861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Connect with other people </a:t>
          </a:r>
        </a:p>
      </dsp:txBody>
      <dsp:txXfrm>
        <a:off x="923924" y="1670"/>
        <a:ext cx="3695696" cy="732886"/>
      </dsp:txXfrm>
    </dsp:sp>
    <dsp:sp modelId="{553699A3-C2C7-4823-AFDC-89C9628368BA}">
      <dsp:nvSpPr>
        <dsp:cNvPr id="0" name=""/>
        <dsp:cNvSpPr/>
      </dsp:nvSpPr>
      <dsp:spPr>
        <a:xfrm>
          <a:off x="0" y="1670"/>
          <a:ext cx="923924" cy="7328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891" tIns="72393" rIns="48891" bIns="7239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</a:t>
          </a:r>
        </a:p>
      </dsp:txBody>
      <dsp:txXfrm>
        <a:off x="0" y="1670"/>
        <a:ext cx="923924" cy="732886"/>
      </dsp:txXfrm>
    </dsp:sp>
    <dsp:sp modelId="{4CB88354-85AB-422C-BE93-6E1937E7B17A}">
      <dsp:nvSpPr>
        <dsp:cNvPr id="0" name=""/>
        <dsp:cNvSpPr/>
      </dsp:nvSpPr>
      <dsp:spPr>
        <a:xfrm>
          <a:off x="923924" y="778530"/>
          <a:ext cx="3695696" cy="7328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707" tIns="186153" rIns="71707" bIns="1861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 physically active </a:t>
          </a:r>
        </a:p>
      </dsp:txBody>
      <dsp:txXfrm>
        <a:off x="923924" y="778530"/>
        <a:ext cx="3695696" cy="732886"/>
      </dsp:txXfrm>
    </dsp:sp>
    <dsp:sp modelId="{DBECEA60-1D14-4FE9-8C48-61E873D228EE}">
      <dsp:nvSpPr>
        <dsp:cNvPr id="0" name=""/>
        <dsp:cNvSpPr/>
      </dsp:nvSpPr>
      <dsp:spPr>
        <a:xfrm>
          <a:off x="0" y="778530"/>
          <a:ext cx="923924" cy="7328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891" tIns="72393" rIns="48891" bIns="7239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</a:t>
          </a:r>
        </a:p>
      </dsp:txBody>
      <dsp:txXfrm>
        <a:off x="0" y="778530"/>
        <a:ext cx="923924" cy="732886"/>
      </dsp:txXfrm>
    </dsp:sp>
    <dsp:sp modelId="{87151E38-A50C-43E6-8F54-1FA8ECA95ED8}">
      <dsp:nvSpPr>
        <dsp:cNvPr id="0" name=""/>
        <dsp:cNvSpPr/>
      </dsp:nvSpPr>
      <dsp:spPr>
        <a:xfrm>
          <a:off x="923924" y="1555389"/>
          <a:ext cx="3695696" cy="7328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707" tIns="186153" rIns="71707" bIns="1861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Learn new skills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Keep Learning – from the Bible  </a:t>
          </a:r>
          <a:endParaRPr lang="en-US" sz="1100" kern="1200" dirty="0"/>
        </a:p>
      </dsp:txBody>
      <dsp:txXfrm>
        <a:off x="923924" y="1555389"/>
        <a:ext cx="3695696" cy="732886"/>
      </dsp:txXfrm>
    </dsp:sp>
    <dsp:sp modelId="{A81CC198-AC6A-48AF-B9F5-498620809DA6}">
      <dsp:nvSpPr>
        <dsp:cNvPr id="0" name=""/>
        <dsp:cNvSpPr/>
      </dsp:nvSpPr>
      <dsp:spPr>
        <a:xfrm>
          <a:off x="0" y="1654190"/>
          <a:ext cx="923924" cy="7328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891" tIns="72393" rIns="48891" bIns="7239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</a:t>
          </a:r>
        </a:p>
      </dsp:txBody>
      <dsp:txXfrm>
        <a:off x="0" y="1654190"/>
        <a:ext cx="923924" cy="732886"/>
      </dsp:txXfrm>
    </dsp:sp>
    <dsp:sp modelId="{96AFAEE9-AC21-487B-9AAD-FAA8D1A11D4D}">
      <dsp:nvSpPr>
        <dsp:cNvPr id="0" name=""/>
        <dsp:cNvSpPr/>
      </dsp:nvSpPr>
      <dsp:spPr>
        <a:xfrm>
          <a:off x="923924" y="2332249"/>
          <a:ext cx="3695696" cy="7328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707" tIns="186153" rIns="71707" bIns="1861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Give to others </a:t>
          </a:r>
        </a:p>
      </dsp:txBody>
      <dsp:txXfrm>
        <a:off x="923924" y="2332249"/>
        <a:ext cx="3695696" cy="732886"/>
      </dsp:txXfrm>
    </dsp:sp>
    <dsp:sp modelId="{74110817-9F7B-40E0-A16C-F2BA90D7A6EB}">
      <dsp:nvSpPr>
        <dsp:cNvPr id="0" name=""/>
        <dsp:cNvSpPr/>
      </dsp:nvSpPr>
      <dsp:spPr>
        <a:xfrm>
          <a:off x="0" y="2331142"/>
          <a:ext cx="923924" cy="7328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891" tIns="72393" rIns="48891" bIns="7239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</a:t>
          </a:r>
        </a:p>
      </dsp:txBody>
      <dsp:txXfrm>
        <a:off x="0" y="2331142"/>
        <a:ext cx="923924" cy="732886"/>
      </dsp:txXfrm>
    </dsp:sp>
    <dsp:sp modelId="{40687B7A-2302-43FA-A213-902E13DDC5F3}">
      <dsp:nvSpPr>
        <dsp:cNvPr id="0" name=""/>
        <dsp:cNvSpPr/>
      </dsp:nvSpPr>
      <dsp:spPr>
        <a:xfrm>
          <a:off x="923924" y="3109109"/>
          <a:ext cx="3695696" cy="7328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707" tIns="186153" rIns="71707" bIns="1861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 attention to the present moment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Take Notice – Thank God </a:t>
          </a:r>
        </a:p>
      </dsp:txBody>
      <dsp:txXfrm>
        <a:off x="923924" y="3109109"/>
        <a:ext cx="3695696" cy="732886"/>
      </dsp:txXfrm>
    </dsp:sp>
    <dsp:sp modelId="{3B67C474-624B-4F9A-9179-2A6CE8DA7D16}">
      <dsp:nvSpPr>
        <dsp:cNvPr id="0" name=""/>
        <dsp:cNvSpPr/>
      </dsp:nvSpPr>
      <dsp:spPr>
        <a:xfrm>
          <a:off x="0" y="3109109"/>
          <a:ext cx="923924" cy="7328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891" tIns="72393" rIns="48891" bIns="7239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</a:t>
          </a:r>
        </a:p>
      </dsp:txBody>
      <dsp:txXfrm>
        <a:off x="0" y="3109109"/>
        <a:ext cx="923924" cy="732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AE22-C05A-4469-97F7-91D93C685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BCCBE-BE43-4E4B-9B76-3D579E6BE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8A28E-A7CE-46C5-8B8E-EB3A3C4C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75014-7176-4CEE-9295-9ADDDC82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874C9-4CA5-4903-86FD-7F97AA6C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6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A4A4-9980-4CC0-AE20-4717668A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9DCBC-4D0D-4B31-902D-60F5B2ACF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4C328-C645-4EC4-B5FC-D399E984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83290-15F3-40E2-A1EC-AFD857E0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8849-117C-4A50-83C8-BD52692B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6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4D8AF2-40E2-4F4C-BD1A-C86E2F2E5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483C0-2631-4834-AF98-125FF8047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9BBA-8105-4B42-943B-ACBC85E37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281A6-3388-4137-B6C4-D08E3049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3E624-7F14-4ED5-82AD-8BA713B0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38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193F-C798-4D87-AAFC-E5776608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CC481-91C1-444F-B422-A27B24E1F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562A5-A78E-445D-925F-D83A2E53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02AF6-B584-4613-B4CC-D4FB6457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EC2D-C37D-472F-A2D8-82594F87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66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EC612-CAE7-4CDE-81A2-9923FE424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CC118-DA8D-4E78-BAEA-67C37F33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0ED25-3322-4E53-A17F-3A04A196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AC1BC-7E48-49F6-99A4-AEBC5DDE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DA50B-F5E0-4705-968A-FBAC0274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3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42F3-E65E-4834-A61C-880EB2F9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1DDE-88AD-4C6B-B700-14B93B644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C0C51-1626-4568-ACBC-780EA47F1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0664F-D5AE-4854-8B6C-E6AAD486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4B2A3-9C4E-4C9B-8EB1-DF7615C5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E5E3E-2991-4805-8C19-411A8D4D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7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A737-8807-449F-A844-D8EF46E9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AB2D7-8E20-49C3-ACF4-B954C3A8B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E5B6F-29C6-450A-8561-8CF77E08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EAD0E-9DBA-41D8-B799-1AC247856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84524-AB9F-4CCC-A6AB-227A38FB5E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F06EC-B2EF-458A-818D-FB3954F2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2EA82-CFCA-44B9-9F10-A37F5EC7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FE4CB-5D68-490A-882E-A3FE379E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69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B8B-D0A2-4091-8C0E-9D5484E3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BA21-2318-4AB5-B91E-117C8180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E4968-8D56-4EE9-801D-F1B24688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353E4-6F13-4A81-8EA7-A04E8460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8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043A6-D909-40B0-A532-897D410D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F81CD-D11E-4AF4-BC7F-AAACBCD2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14081-8D2C-4D2A-9DF2-E2F7CDE8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71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9977-E753-4831-992A-E6B3A6D5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03C0-085A-4A06-9119-DED53F43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2E321-2034-4F0B-B842-432358D54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A99B2-714B-4E8B-A26B-6F2456E6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7944A-02A7-4FBD-A835-D1CBE678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9B6EC-B105-4206-983C-5E6A52D0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5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34D3F-B9B6-4463-ADB4-4CFA39CA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A3E7C-1C1E-41F5-844C-838B092D9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E874D-77FB-4944-8F20-4B6CD78E1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24644-C8E1-4AB0-AB74-F662C2F8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2D17D-D33F-4917-9A86-FE7F5C06A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4D79-7474-4BFA-A037-BF3663C1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46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11523F-0891-4D8C-BC3C-7930D399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B9F90-A3C9-4D06-9668-CEFD84AE3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72F65-6DA9-425D-B353-88E8C2452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37FCB-F142-405D-8146-3A1D026F1896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61181-7301-47C6-AA75-032FEE51A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C6932-0E91-434A-BA70-71462D659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0339C-EA68-4E30-9E59-0FD745D17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5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monmouth.churchinwales.org.uk/en/schools-and-families/church-schools/resources/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monmouth.churchinwales.org.uk/en/schools-and-families/church-schools/lent-2021-mini-missions/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3747F-1245-4BFA-832E-B1FA061F7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Monmouth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Mini Missions Lent 2021</a:t>
            </a:r>
          </a:p>
        </p:txBody>
      </p:sp>
      <p:sp>
        <p:nvSpPr>
          <p:cNvPr id="6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FFAD150-B4F0-4818-96B1-616DDEAC2D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70DBE2-89FF-483F-A07D-1FC7D2BC8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9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0"/>
    </mc:Choice>
    <mc:Fallback>
      <p:transition spd="slow" advTm="2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colorful&#10;&#10;Description automatically generated">
            <a:extLst>
              <a:ext uri="{FF2B5EF4-FFF2-40B4-BE49-F238E27FC236}">
                <a16:creationId xmlns:a16="http://schemas.microsoft.com/office/drawing/2014/main" id="{F8C243E8-405F-4247-8545-23697F595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r="-1" b="1166"/>
          <a:stretch/>
        </p:blipFill>
        <p:spPr>
          <a:xfrm>
            <a:off x="0" y="-2360823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7062E-E6F8-4079-A9D8-822FD7CB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33" y="4532160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/>
              <a:t>Everything you need is on our website </a:t>
            </a:r>
            <a:endParaRPr lang="en-GB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EAC09A-77F2-4683-B1F8-20B9BD9B2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33" y="5443067"/>
            <a:ext cx="9565028" cy="622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5"/>
              </a:rPr>
              <a:t>Resources - Monmouth Diocese (churchinwales.org.uk)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FBA2A1-F032-4A78-8E29-2923B6596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8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357"/>
    </mc:Choice>
    <mc:Fallback>
      <p:transition spd="slow" advTm="1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05A4D-0DB1-4D3B-A189-DD01DF3A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/>
              <a:t>Five Ways to Wellbeing - NHS </a:t>
            </a:r>
            <a:endParaRPr lang="en-GB" b="1" dirty="0"/>
          </a:p>
        </p:txBody>
      </p:sp>
      <p:pic>
        <p:nvPicPr>
          <p:cNvPr id="6" name="Picture 5" descr="A group of children in a room&#10;&#10;Description automatically generated with low confidence">
            <a:extLst>
              <a:ext uri="{FF2B5EF4-FFF2-40B4-BE49-F238E27FC236}">
                <a16:creationId xmlns:a16="http://schemas.microsoft.com/office/drawing/2014/main" id="{1E30CDB3-85C1-4A3B-8A4E-78F33864E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1" r="1577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5" name="Content Placeholder 2">
            <a:extLst>
              <a:ext uri="{FF2B5EF4-FFF2-40B4-BE49-F238E27FC236}">
                <a16:creationId xmlns:a16="http://schemas.microsoft.com/office/drawing/2014/main" id="{A0ED5987-8F44-48A7-9EE2-256D940E2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682050"/>
              </p:ext>
            </p:extLst>
          </p:nvPr>
        </p:nvGraphicFramePr>
        <p:xfrm>
          <a:off x="838200" y="2333297"/>
          <a:ext cx="4619621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D547B8-8F48-4C15-8A29-58FA22143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1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51"/>
    </mc:Choice>
    <mc:Fallback>
      <p:transition spd="slow" advTm="3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73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4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75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8FD24-8514-429A-B580-848652E9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77" y="671891"/>
            <a:ext cx="6006192" cy="132490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C4A42"/>
                </a:solidFill>
              </a:rPr>
              <a:t>21 Day Lent Challenge – Mini Missions</a:t>
            </a:r>
            <a:endParaRPr lang="en-GB" b="1" dirty="0">
              <a:solidFill>
                <a:srgbClr val="5C4A4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E2E7A-78A7-493F-BDE5-8263D0AAD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20" y="2248823"/>
            <a:ext cx="6006192" cy="3928139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based learning  or Home based learning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Video – Reverend Becca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 Notes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Journal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of Mini Missions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Chart 	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400" dirty="0">
                <a:solidFill>
                  <a:srgbClr val="5C4A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Weekly Videos – Steve Lock </a:t>
            </a:r>
            <a:endParaRPr lang="en-GB" sz="2400" dirty="0">
              <a:solidFill>
                <a:srgbClr val="5C4A4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solidFill>
                <a:srgbClr val="5C4A42"/>
              </a:solidFill>
            </a:endParaRPr>
          </a:p>
        </p:txBody>
      </p:sp>
      <p:sp>
        <p:nvSpPr>
          <p:cNvPr id="86" name="Rectangle 77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5C4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unset, silhouette&#10;&#10;Description automatically generated">
            <a:extLst>
              <a:ext uri="{FF2B5EF4-FFF2-40B4-BE49-F238E27FC236}">
                <a16:creationId xmlns:a16="http://schemas.microsoft.com/office/drawing/2014/main" id="{0CA9C52F-80DC-4B5A-9290-B28B651D7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2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9F4578-F198-43A7-A85A-EEBBFCFD5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3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50"/>
    </mc:Choice>
    <mc:Fallback>
      <p:transition spd="slow" advTm="11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57692-C52B-4E28-8232-DAA9CBB7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406" y="365125"/>
            <a:ext cx="6627394" cy="1325563"/>
          </a:xfrm>
        </p:spPr>
        <p:txBody>
          <a:bodyPr/>
          <a:lstStyle/>
          <a:p>
            <a:pPr algn="ctr"/>
            <a:r>
              <a:rPr lang="en-US" b="1" dirty="0"/>
              <a:t>Mini Missions Grid</a:t>
            </a:r>
            <a:endParaRPr lang="en-GB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DC254FD-0A9A-4AA6-A65F-20420A4C7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10" descr="A hand holding a globe&#10;&#10;Description automatically generated with low confidence">
            <a:extLst>
              <a:ext uri="{FF2B5EF4-FFF2-40B4-BE49-F238E27FC236}">
                <a16:creationId xmlns:a16="http://schemas.microsoft.com/office/drawing/2014/main" id="{343632D6-0114-4492-A29D-4B6E9DBE6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17231"/>
            <a:ext cx="4726406" cy="709246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8ADF7C-546F-40DC-9E67-6C346B9FF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675599"/>
              </p:ext>
            </p:extLst>
          </p:nvPr>
        </p:nvGraphicFramePr>
        <p:xfrm>
          <a:off x="4323037" y="1439196"/>
          <a:ext cx="7434131" cy="4973195"/>
        </p:xfrm>
        <a:graphic>
          <a:graphicData uri="http://schemas.openxmlformats.org/drawingml/2006/table">
            <a:tbl>
              <a:tblPr firstRow="1" firstCol="1" bandRow="1"/>
              <a:tblGrid>
                <a:gridCol w="1543129">
                  <a:extLst>
                    <a:ext uri="{9D8B030D-6E8A-4147-A177-3AD203B41FA5}">
                      <a16:colId xmlns:a16="http://schemas.microsoft.com/office/drawing/2014/main" val="80645171"/>
                    </a:ext>
                  </a:extLst>
                </a:gridCol>
                <a:gridCol w="1472874">
                  <a:extLst>
                    <a:ext uri="{9D8B030D-6E8A-4147-A177-3AD203B41FA5}">
                      <a16:colId xmlns:a16="http://schemas.microsoft.com/office/drawing/2014/main" val="1280162710"/>
                    </a:ext>
                  </a:extLst>
                </a:gridCol>
                <a:gridCol w="1612889">
                  <a:extLst>
                    <a:ext uri="{9D8B030D-6E8A-4147-A177-3AD203B41FA5}">
                      <a16:colId xmlns:a16="http://schemas.microsoft.com/office/drawing/2014/main" val="1005220967"/>
                    </a:ext>
                  </a:extLst>
                </a:gridCol>
                <a:gridCol w="1472874">
                  <a:extLst>
                    <a:ext uri="{9D8B030D-6E8A-4147-A177-3AD203B41FA5}">
                      <a16:colId xmlns:a16="http://schemas.microsoft.com/office/drawing/2014/main" val="4033934404"/>
                    </a:ext>
                  </a:extLst>
                </a:gridCol>
                <a:gridCol w="1332365">
                  <a:extLst>
                    <a:ext uri="{9D8B030D-6E8A-4147-A177-3AD203B41FA5}">
                      <a16:colId xmlns:a16="http://schemas.microsoft.com/office/drawing/2014/main" val="1314255617"/>
                    </a:ext>
                  </a:extLst>
                </a:gridCol>
              </a:tblGrid>
              <a:tr h="352511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 Join in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- Watch Reverend Becca’s video on our website </a:t>
                      </a:r>
                      <a:r>
                        <a:rPr lang="en-GB" sz="9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Monmouth Diocese (churchinwales.org.uk)</a:t>
                      </a: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introducing the 21-day challenge.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733825"/>
                  </a:ext>
                </a:extLst>
              </a:tr>
              <a:tr h="273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Connect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Be Active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Take Notice - Thank God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Keep Learning - From the Bible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Give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114559"/>
                  </a:ext>
                </a:extLst>
              </a:tr>
              <a:tr h="771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2 - Connect with your friends.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Find out a fun fact about one of your friends.  Can you connect with someone you haven’t spoken to for a while?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3 - Be Active online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PE with Jo, Cosmic Kids Yoga, Just Dance, Supermovers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Take your pick!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4 – Be Grateful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Use the journal to write down 5 thing you are grateful for.  You might like to use this to say a thank you prayer to your God.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5 – Keep learning about Lent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Spiritual Fitness Challenge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Video 3 – Giving Something Up “Sacrifice”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6 - Give Positivity.</a:t>
                      </a:r>
                      <a:r>
                        <a:rPr lang="en-US" sz="9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 Give positive comments to someone to fill their bucket.  Use the template in your journal.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839063"/>
                  </a:ext>
                </a:extLst>
              </a:tr>
              <a:tr h="911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7 – Connect with your church -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Find your local church on google maps. Explore their website. </a:t>
                      </a: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Churches may like to send home information to schools regarding services for Easter.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8 – Be active and walk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Draw a map from your house to your local church or place of worship.  Can you lead the way on a walk there?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9 – Be Reflective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Use your journal to write a memory about your local church or place of worship.  Maybe a school service, a baptism or a wedding you have attended.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10 –Keep Learning about Serving and Caring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Spiritual Fitness challenge Video 4 – Taking something on “Service”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11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– </a:t>
                      </a: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Give thanks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Say/write a special thank you to three people that have helped you this week.  You may also like to thank someone through prayer.    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397351"/>
                  </a:ext>
                </a:extLst>
              </a:tr>
              <a:tr h="1130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12 – Connect with another school.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Write down the top 5 things about your school.  Ask your teacher to share these with a class in another school.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13 - Be Active online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</a:t>
                      </a: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PE with Jo, Cosmic Kids yoga, Just Dance, Supermovers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Choose something different today.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14 – Take Notice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Step outside and think about the beauty of God’s world.  Take a photograph of something that you think is beautiful to add to your journal.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Diocese Photo competition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15 – Keep Learning about Palm Sunday.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Spiritual Fitness challenge Video 5 – On the Road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16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– </a:t>
                      </a: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Give to others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Make a donation to your local foodbank.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  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29273"/>
                  </a:ext>
                </a:extLst>
              </a:tr>
              <a:tr h="911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17 - Connect with your community.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Write a positive message poster or draw a beautiful image to put in your window to cheer up everyone who walks past.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18 – Be Active and Walk 2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Think about a wonderful walk in your local area.  Share the route with your friends, class or school community.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19 – Make a change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Think about what you have learnt during your mini missions.  What changes might you make and why?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20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– </a:t>
                      </a: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Keep Learning about  Easter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Spiritual Fitness challenge Video 6 – Easter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21</a:t>
                      </a:r>
                      <a:r>
                        <a:rPr lang="en-US" sz="9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 – Give to yourself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Use the template in the journal to write 5 things that are great about you.   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Posterama" panose="020B0504020200020000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33" marR="5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683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7B014C-1AE7-42AE-B320-7751ADF88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1"/>
    </mc:Choice>
    <mc:Fallback>
      <p:transition spd="slow" advTm="2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9340-744C-425F-A33A-15EA28E7E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38328"/>
            <a:ext cx="10210800" cy="1078992"/>
          </a:xfrm>
        </p:spPr>
        <p:txBody>
          <a:bodyPr>
            <a:normAutofit/>
          </a:bodyPr>
          <a:lstStyle/>
          <a:p>
            <a:r>
              <a:rPr lang="en-US" sz="5400"/>
              <a:t>Resources </a:t>
            </a:r>
            <a:endParaRPr lang="en-GB" sz="5400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3C4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244773-EB77-4314-93C6-4F2003D0A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7" r="65407"/>
          <a:stretch/>
        </p:blipFill>
        <p:spPr>
          <a:xfrm>
            <a:off x="1997418" y="2742397"/>
            <a:ext cx="2257795" cy="3291840"/>
          </a:xfrm>
          <a:prstGeom prst="rect">
            <a:avLst/>
          </a:prstGeom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DFE096-E7C3-403E-9134-B8DAE138EC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96" r="65193"/>
          <a:stretch/>
        </p:blipFill>
        <p:spPr>
          <a:xfrm>
            <a:off x="7917268" y="2744731"/>
            <a:ext cx="2296831" cy="32918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9FB1B1-C93F-4469-B08E-D6B5326C9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3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10"/>
    </mc:Choice>
    <mc:Fallback>
      <p:transition spd="slow" advTm="2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357D35-3E3E-4EC7-B3AE-C106ABB7D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34D921-DCE6-4D92-987F-D98C93F1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4D942F-489D-4A7B-8983-94254348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8F0F547-5526-40CC-8397-442101C26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768667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93BD913-0EB6-48A4-B22A-6A4DE089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11A3A-91A6-4F9F-A396-D6BF5F7A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8470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</a:rPr>
              <a:t>Lent Journal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E7CBA-A6C8-4592-B4BB-FA617292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74" r="62282" b="1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CD4345-9BD4-44DF-A547-8EB036EDE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0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3"/>
    </mc:Choice>
    <mc:Fallback>
      <p:transition spd="slow" advTm="16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holding, hand, outdoor&#10;&#10;Description automatically generated">
            <a:extLst>
              <a:ext uri="{FF2B5EF4-FFF2-40B4-BE49-F238E27FC236}">
                <a16:creationId xmlns:a16="http://schemas.microsoft.com/office/drawing/2014/main" id="{799952C9-D975-4B87-9AF6-03D9BAEFD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169342" y="36024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1B4B9-9871-418F-A8EF-DB3C0399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Main Focus 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3082E-C1D1-42EF-85BA-2A55B9DDB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1418801"/>
            <a:ext cx="5870222" cy="5403175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Photography competition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Entries can be sent to us directly through our twitter channel @monfaithfamily or sent to school and then emailed to us. 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will be a £10 voucher for the winning photograph.  </a:t>
            </a:r>
            <a:endParaRPr lang="en-GB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Bank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@monfaithfamily </a:t>
            </a:r>
            <a:endParaRPr lang="en-US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 descr="A picture containing sky, mountain, person, outdoor&#10;&#10;Description automatically generated">
            <a:extLst>
              <a:ext uri="{FF2B5EF4-FFF2-40B4-BE49-F238E27FC236}">
                <a16:creationId xmlns:a16="http://schemas.microsoft.com/office/drawing/2014/main" id="{70B60FAC-E9AD-48A1-AEF8-5676F52CE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0" b="-3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377CE6-D16B-4AB2-886E-BD5843957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9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45"/>
    </mc:Choice>
    <mc:Fallback>
      <p:transition spd="slow" advTm="5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700</Words>
  <Application>Microsoft Office PowerPoint</Application>
  <PresentationFormat>Widescreen</PresentationFormat>
  <Paragraphs>82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Monmouth  Mini Missions Lent 2021</vt:lpstr>
      <vt:lpstr>Everything you need is on our website </vt:lpstr>
      <vt:lpstr>Five Ways to Wellbeing - NHS </vt:lpstr>
      <vt:lpstr>21 Day Lent Challenge – Mini Missions</vt:lpstr>
      <vt:lpstr>Mini Missions Grid</vt:lpstr>
      <vt:lpstr>Resources </vt:lpstr>
      <vt:lpstr>Lent Journal </vt:lpstr>
      <vt:lpstr>Main Focus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Llandaff Lent  Mini Missions 2021</dc:title>
  <dc:creator>Morteo, Rebecca</dc:creator>
  <cp:lastModifiedBy>Morteo, Rebecca</cp:lastModifiedBy>
  <cp:revision>9</cp:revision>
  <dcterms:created xsi:type="dcterms:W3CDTF">2021-02-02T14:05:41Z</dcterms:created>
  <dcterms:modified xsi:type="dcterms:W3CDTF">2021-02-04T12:14:52Z</dcterms:modified>
</cp:coreProperties>
</file>